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71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72" r:id="rId13"/>
    <p:sldId id="270" r:id="rId14"/>
    <p:sldId id="273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8DECD-881A-479C-95E8-3F8251F6CA03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21B1C-1FD0-4568-9B1A-8F4973016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17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21B1C-1FD0-4568-9B1A-8F497301658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42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21B1C-1FD0-4568-9B1A-8F497301658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68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A88CD2F-5C70-40E2-A2A4-D7509727FE07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50746A8-B746-4EFD-A20E-559F9D1D12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CD2F-5C70-40E2-A2A4-D7509727FE07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6A8-B746-4EFD-A20E-559F9D1D12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CD2F-5C70-40E2-A2A4-D7509727FE07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6A8-B746-4EFD-A20E-559F9D1D12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88CD2F-5C70-40E2-A2A4-D7509727FE07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0746A8-B746-4EFD-A20E-559F9D1D124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A88CD2F-5C70-40E2-A2A4-D7509727FE07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50746A8-B746-4EFD-A20E-559F9D1D12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CD2F-5C70-40E2-A2A4-D7509727FE07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6A8-B746-4EFD-A20E-559F9D1D12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CD2F-5C70-40E2-A2A4-D7509727FE07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6A8-B746-4EFD-A20E-559F9D1D124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88CD2F-5C70-40E2-A2A4-D7509727FE07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0746A8-B746-4EFD-A20E-559F9D1D12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CD2F-5C70-40E2-A2A4-D7509727FE07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6A8-B746-4EFD-A20E-559F9D1D12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88CD2F-5C70-40E2-A2A4-D7509727FE07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0746A8-B746-4EFD-A20E-559F9D1D124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88CD2F-5C70-40E2-A2A4-D7509727FE07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0746A8-B746-4EFD-A20E-559F9D1D124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88CD2F-5C70-40E2-A2A4-D7509727FE07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50746A8-B746-4EFD-A20E-559F9D1D12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7" Type="http://schemas.openxmlformats.org/officeDocument/2006/relationships/image" Target="../media/image2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g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123080" cy="924475"/>
          </a:xfrm>
        </p:spPr>
        <p:txBody>
          <a:bodyPr>
            <a:normAutofit fontScale="90000"/>
          </a:bodyPr>
          <a:lstStyle/>
          <a:p>
            <a:pPr algn="ctr"/>
            <a:r>
              <a:rPr lang="bn-BD" sz="6000" u="sng" dirty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bn-BD" sz="3200" b="1" dirty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মাসুম আহমেদ</a:t>
            </a:r>
          </a:p>
          <a:p>
            <a:pPr marL="68580" indent="0" algn="just">
              <a:buNone/>
            </a:pPr>
            <a:r>
              <a:rPr lang="bn-BD" sz="3200" b="1" dirty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marL="68580" indent="0" algn="just">
              <a:buNone/>
            </a:pPr>
            <a:r>
              <a:rPr lang="bn-BD" sz="3200" b="1" dirty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বাট্টা ভাট পাড়া এস সি উচ্চ বিদ্যালয় </a:t>
            </a:r>
          </a:p>
          <a:p>
            <a:pPr marL="68580" indent="0" algn="just">
              <a:buNone/>
            </a:pPr>
            <a:r>
              <a:rPr lang="bn-BD" sz="3200" b="1" dirty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তারাকান্দা, ময়মনসিংহ</a:t>
            </a:r>
            <a:endParaRPr lang="en-US" sz="3200" dirty="0">
              <a:solidFill>
                <a:srgbClr val="0099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57800" y="1295400"/>
            <a:ext cx="3469242" cy="40513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শ্রেনী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: নবম</a:t>
            </a:r>
          </a:p>
          <a:p>
            <a:pPr marL="0" indent="0">
              <a:buNone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বিষয়: হিসাব বিজ্ঞান</a:t>
            </a:r>
          </a:p>
          <a:p>
            <a:pPr marL="0" indent="0">
              <a:buNone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অধ্যায়: দ্বিতীয়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Minus 4"/>
          <p:cNvSpPr/>
          <p:nvPr/>
        </p:nvSpPr>
        <p:spPr>
          <a:xfrm>
            <a:off x="4572000" y="762000"/>
            <a:ext cx="304800" cy="53340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91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75724"/>
            <a:ext cx="7601155" cy="1457876"/>
          </a:xfrm>
        </p:spPr>
        <p:txBody>
          <a:bodyPr>
            <a:normAutofit fontScale="90000"/>
          </a:bodyPr>
          <a:lstStyle/>
          <a:p>
            <a:r>
              <a:rPr lang="bn-BD" sz="4000" u="sng" dirty="0" smtClean="0">
                <a:latin typeface="NikoshBAN" pitchFamily="2" charset="0"/>
                <a:cs typeface="NikoshBAN" pitchFamily="2" charset="0"/>
              </a:rPr>
              <a:t>একক কাজ: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latin typeface="NikoshBAN" pitchFamily="2" charset="0"/>
                <a:cs typeface="NikoshBAN" pitchFamily="2" charset="0"/>
              </a:rPr>
              <a:t>নিচের ছবি গুলো থেকে লেনদেন গুলো চিহ্নিত কর।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291" y="2286000"/>
            <a:ext cx="3657600" cy="3886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099" y="2286000"/>
            <a:ext cx="3238501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36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57200"/>
            <a:ext cx="3505200" cy="2667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457200"/>
            <a:ext cx="3581400" cy="2667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3581400"/>
            <a:ext cx="3505201" cy="2590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581400"/>
            <a:ext cx="35814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75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90600"/>
            <a:ext cx="4298835" cy="28956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990600"/>
            <a:ext cx="4058146" cy="28956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191000"/>
            <a:ext cx="4191000" cy="2667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4216954"/>
            <a:ext cx="4058146" cy="26410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5582" y="282714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u="sng" dirty="0" smtClean="0">
                <a:solidFill>
                  <a:srgbClr val="00FFFF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u="sng" dirty="0">
              <a:solidFill>
                <a:srgbClr val="00FF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51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4175090" cy="2971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304" y="228600"/>
            <a:ext cx="3876096" cy="2971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27" y="3449782"/>
            <a:ext cx="2202873" cy="27224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449782"/>
            <a:ext cx="2895600" cy="27224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449782"/>
            <a:ext cx="2619375" cy="272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33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sz="6000" u="sng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0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19200"/>
            <a:ext cx="7125112" cy="20487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লেনদেন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এবং ঘটনার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টি পার্থক্য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লিখ।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84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000" u="sng" dirty="0" smtClean="0"/>
              <a:t>বাড়ির কাজ:</a:t>
            </a:r>
            <a:endParaRPr lang="en-US" sz="6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8800" y="1773381"/>
            <a:ext cx="7125112" cy="1371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লেনদেন এর ৫ টি বৈশিষ্ট্য লিখ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48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4648200"/>
            <a:ext cx="4267200" cy="1752600"/>
          </a:xfrm>
        </p:spPr>
        <p:txBody>
          <a:bodyPr/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  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762000"/>
            <a:ext cx="3962400" cy="2971800"/>
          </a:xfrm>
        </p:spPr>
      </p:pic>
    </p:spTree>
    <p:extLst>
      <p:ext uri="{BB962C8B-B14F-4D97-AF65-F5344CB8AC3E}">
        <p14:creationId xmlns:p14="http://schemas.microsoft.com/office/powerpoint/2010/main" val="288123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6891" y="0"/>
            <a:ext cx="9380891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29354" y="2743200"/>
            <a:ext cx="6248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00FFFF"/>
                </a:solidFill>
                <a:latin typeface="NikoshBAN"/>
              </a:rPr>
              <a:t>শুভেচ্ছা</a:t>
            </a:r>
            <a:endParaRPr lang="en-US" sz="13800" dirty="0">
              <a:solidFill>
                <a:srgbClr val="00FFFF"/>
              </a:solidFill>
              <a:latin typeface="NikoshBAN"/>
            </a:endParaRPr>
          </a:p>
          <a:p>
            <a:endParaRPr lang="en-US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27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37" y="318655"/>
            <a:ext cx="8118763" cy="341514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37" y="3733800"/>
            <a:ext cx="8118763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71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0"/>
            <a:ext cx="914400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67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838200"/>
            <a:ext cx="8189843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79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0050" y="259140"/>
            <a:ext cx="632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b="1" u="sng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8000" b="1" u="sng" dirty="0" smtClean="0">
                <a:latin typeface="NikoshBAN" pitchFamily="2" charset="0"/>
                <a:cs typeface="NikoshBAN" pitchFamily="2" charset="0"/>
              </a:rPr>
              <a:t>লেনদেন</a:t>
            </a:r>
            <a:endParaRPr lang="en-US" sz="80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Sequential Access Storage 8"/>
          <p:cNvSpPr/>
          <p:nvPr/>
        </p:nvSpPr>
        <p:spPr>
          <a:xfrm rot="10800000">
            <a:off x="6934200" y="2209799"/>
            <a:ext cx="2133600" cy="2937161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08271" y="3200399"/>
            <a:ext cx="1385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/>
              <a:t>সুবিধা   দাতা</a:t>
            </a:r>
            <a:endParaRPr lang="en-US" sz="2400" b="1" dirty="0"/>
          </a:p>
        </p:txBody>
      </p:sp>
      <p:sp>
        <p:nvSpPr>
          <p:cNvPr id="11" name="Flowchart: Sequential Access Storage 10"/>
          <p:cNvSpPr/>
          <p:nvPr/>
        </p:nvSpPr>
        <p:spPr>
          <a:xfrm>
            <a:off x="152400" y="1828800"/>
            <a:ext cx="2209800" cy="2971800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9600" y="32004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/>
              <a:t>সুবিধা প্রাপক</a:t>
            </a:r>
            <a:endParaRPr lang="en-US" sz="24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2720924" y="5791200"/>
            <a:ext cx="1165276" cy="83820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809756" y="5902036"/>
            <a:ext cx="1089076" cy="584775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r>
              <a:rPr lang="bn-BD" sz="32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লে</a:t>
            </a:r>
            <a:r>
              <a:rPr lang="bn-BD" sz="3200" b="1" i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</a:t>
            </a:r>
            <a:endParaRPr lang="en-US" sz="32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Plus 14"/>
          <p:cNvSpPr/>
          <p:nvPr/>
        </p:nvSpPr>
        <p:spPr>
          <a:xfrm>
            <a:off x="4236027" y="5548745"/>
            <a:ext cx="990600" cy="1066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638800" y="5715000"/>
            <a:ext cx="1165276" cy="83820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846617" y="5902036"/>
            <a:ext cx="941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দেন</a:t>
            </a:r>
            <a:endParaRPr lang="en-US" sz="32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238" y="1609175"/>
            <a:ext cx="4329881" cy="410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54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0" grpId="0"/>
      <p:bldP spid="11" grpId="0" animBg="1"/>
      <p:bldP spid="12" grpId="0"/>
      <p:bldP spid="13" grpId="0" animBg="1"/>
      <p:bldP spid="14" grpId="0" animBg="1"/>
      <p:bldP spid="15" grpId="0" animBg="1"/>
      <p:bldP spid="16" grpId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sz="8000" u="sng" dirty="0" smtClean="0"/>
              <a:t>শিখন ফল</a:t>
            </a:r>
            <a:endParaRPr lang="en-US" sz="8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600200"/>
            <a:ext cx="7125112" cy="4572000"/>
          </a:xfrm>
        </p:spPr>
        <p:txBody>
          <a:bodyPr/>
          <a:lstStyle/>
          <a:p>
            <a:pPr marL="0" indent="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লেনদেন ধারনা ব্যখ্যা করতে পারেব।</a:t>
            </a:r>
          </a:p>
          <a:p>
            <a:pPr marL="0" indent="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লেনেদেনের প্রকৃতি শনাক্ত করতে পারবে।</a:t>
            </a:r>
          </a:p>
          <a:p>
            <a:pPr marL="0" indent="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লেনদেন ও ঘটনার মধ্যে পার্থক্য নির্নয় করতে পারবে। 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24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919842"/>
            <a:ext cx="4419600" cy="47189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799" y="841598"/>
            <a:ext cx="4149625" cy="479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18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" y="228600"/>
            <a:ext cx="5610902" cy="5029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8600"/>
            <a:ext cx="28194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57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802</TotalTime>
  <Words>87</Words>
  <Application>Microsoft Office PowerPoint</Application>
  <PresentationFormat>On-screen Show (4:3)</PresentationFormat>
  <Paragraphs>28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শিখন ফল</vt:lpstr>
      <vt:lpstr>PowerPoint Presentation</vt:lpstr>
      <vt:lpstr>PowerPoint Presentation</vt:lpstr>
      <vt:lpstr>একক কাজ:  নিচের ছবি গুলো থেকে লেনদেন গুলো চিহ্নিত কর।</vt:lpstr>
      <vt:lpstr>PowerPoint Presentation</vt:lpstr>
      <vt:lpstr>PowerPoint Presentation</vt:lpstr>
      <vt:lpstr>PowerPoint Presentation</vt:lpstr>
      <vt:lpstr>দলীয় কাজ</vt:lpstr>
      <vt:lpstr>বাড়ির কাজ:</vt:lpstr>
      <vt:lpstr>  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shahin</dc:creator>
  <cp:lastModifiedBy>DOEL</cp:lastModifiedBy>
  <cp:revision>56</cp:revision>
  <dcterms:created xsi:type="dcterms:W3CDTF">2014-01-29T08:17:07Z</dcterms:created>
  <dcterms:modified xsi:type="dcterms:W3CDTF">2014-02-06T00:21:56Z</dcterms:modified>
</cp:coreProperties>
</file>